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306" r:id="rId3"/>
    <p:sldId id="289" r:id="rId4"/>
    <p:sldId id="290" r:id="rId5"/>
    <p:sldId id="292" r:id="rId6"/>
    <p:sldId id="293" r:id="rId7"/>
    <p:sldId id="295" r:id="rId8"/>
    <p:sldId id="296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4" autoAdjust="0"/>
    <p:restoredTop sz="86336" autoAdjust="0"/>
  </p:normalViewPr>
  <p:slideViewPr>
    <p:cSldViewPr>
      <p:cViewPr varScale="1">
        <p:scale>
          <a:sx n="150" d="100"/>
          <a:sy n="150" d="100"/>
        </p:scale>
        <p:origin x="2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39CCA-5896-C145-8C38-E97190BBA77B}" type="datetimeFigureOut">
              <a:rPr lang="en-US" smtClean="0"/>
              <a:t>12/18/19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235B-F6C1-3748-B6B4-D27833674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235B-F6C1-3748-B6B4-D278336741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gif"/><Relationship Id="rId21" Type="http://schemas.openxmlformats.org/officeDocument/2006/relationships/image" Target="../media/image9.gif"/><Relationship Id="rId22" Type="http://schemas.openxmlformats.org/officeDocument/2006/relationships/image" Target="../media/image10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7" Type="http://schemas.openxmlformats.org/officeDocument/2006/relationships/image" Target="../media/image5.gif"/><Relationship Id="rId18" Type="http://schemas.openxmlformats.org/officeDocument/2006/relationships/image" Target="../media/image6.gi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932176" y="76200"/>
            <a:ext cx="6172200" cy="509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53"/>
          <p:cNvSpPr>
            <a:spLocks noChangeArrowheads="1"/>
          </p:cNvSpPr>
          <p:nvPr userDrawn="1"/>
        </p:nvSpPr>
        <p:spPr bwMode="auto">
          <a:xfrm>
            <a:off x="2932176" y="127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56"/>
          <p:cNvSpPr>
            <a:spLocks/>
          </p:cNvSpPr>
          <p:nvPr userDrawn="1"/>
        </p:nvSpPr>
        <p:spPr bwMode="auto">
          <a:xfrm>
            <a:off x="2743200" y="5181600"/>
            <a:ext cx="609600" cy="1066800"/>
          </a:xfrm>
          <a:custGeom>
            <a:avLst/>
            <a:gdLst>
              <a:gd name="T0" fmla="*/ 0 w 1968"/>
              <a:gd name="T1" fmla="*/ 2147483647 h 576"/>
              <a:gd name="T2" fmla="*/ 2147483647 w 1968"/>
              <a:gd name="T3" fmla="*/ 2147483647 h 576"/>
              <a:gd name="T4" fmla="*/ 2147483647 w 1968"/>
              <a:gd name="T5" fmla="*/ 2147483647 h 576"/>
              <a:gd name="T6" fmla="*/ 2147483647 w 1968"/>
              <a:gd name="T7" fmla="*/ 2147483647 h 576"/>
              <a:gd name="T8" fmla="*/ 2147483647 w 1968"/>
              <a:gd name="T9" fmla="*/ 2147483647 h 576"/>
              <a:gd name="T10" fmla="*/ 2147483647 w 19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8" h="576">
                <a:moveTo>
                  <a:pt x="0" y="576"/>
                </a:moveTo>
                <a:cubicBezTo>
                  <a:pt x="180" y="484"/>
                  <a:pt x="360" y="392"/>
                  <a:pt x="528" y="384"/>
                </a:cubicBezTo>
                <a:cubicBezTo>
                  <a:pt x="696" y="376"/>
                  <a:pt x="840" y="520"/>
                  <a:pt x="1008" y="528"/>
                </a:cubicBezTo>
                <a:cubicBezTo>
                  <a:pt x="1176" y="536"/>
                  <a:pt x="1392" y="480"/>
                  <a:pt x="1536" y="432"/>
                </a:cubicBezTo>
                <a:cubicBezTo>
                  <a:pt x="1680" y="384"/>
                  <a:pt x="1800" y="312"/>
                  <a:pt x="1872" y="240"/>
                </a:cubicBezTo>
                <a:cubicBezTo>
                  <a:pt x="1944" y="168"/>
                  <a:pt x="1956" y="84"/>
                  <a:pt x="19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90"/>
          <p:cNvGrpSpPr>
            <a:grpSpLocks/>
          </p:cNvGrpSpPr>
          <p:nvPr userDrawn="1"/>
        </p:nvGrpSpPr>
        <p:grpSpPr bwMode="auto">
          <a:xfrm>
            <a:off x="152400" y="3124200"/>
            <a:ext cx="2814638" cy="3276600"/>
            <a:chOff x="96" y="1968"/>
            <a:chExt cx="1773" cy="20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14" name="Picture 3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quarescreen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2462"/>
              <a:ext cx="11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13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18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30" name="Picture 19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0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241" y="2454"/>
              <a:ext cx="1163" cy="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2" name="Line 32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6"/>
            <p:cNvSpPr>
              <a:spLocks noChangeArrowheads="1"/>
            </p:cNvSpPr>
            <p:nvPr userDrawn="1"/>
          </p:nvSpPr>
          <p:spPr bwMode="auto">
            <a:xfrm>
              <a:off x="1704" y="3799"/>
              <a:ext cx="29" cy="10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44" name="Picture 33" descr="smoke1"/>
            <p:cNvPicPr>
              <a:picLocks noChangeAspect="1" noChangeArrowheads="1" noCrop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4512">
              <a:off x="1597" y="3621"/>
              <a:ext cx="1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3"/>
            <p:cNvSpPr txBox="1">
              <a:spLocks noChangeArrowheads="1"/>
            </p:cNvSpPr>
            <p:nvPr userDrawn="1"/>
          </p:nvSpPr>
          <p:spPr bwMode="auto">
            <a:xfrm>
              <a:off x="624" y="379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ACME Bible</a:t>
              </a:r>
              <a:b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Image Generator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932176" y="50292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71547" y="4198203"/>
            <a:ext cx="1760418" cy="8309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effectLst>
            <a:glow rad="12700">
              <a:schemeClr val="accent3">
                <a:satMod val="175000"/>
              </a:schemeClr>
            </a:glow>
            <a:softEdge rad="457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Bible Lesson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In Progress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4300">
                  <a:schemeClr val="accent2">
                    <a:satMod val="175000"/>
                    <a:alpha val="74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rgbClr val="D6B19C"/>
            </a:gs>
            <a:gs pos="19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457200"/>
            <a:ext cx="5867400" cy="5867400"/>
          </a:xfrm>
          <a:prstGeom prst="ellipse">
            <a:avLst/>
          </a:prstGeom>
          <a:gradFill flip="none" rotWithShape="1">
            <a:gsLst>
              <a:gs pos="4000">
                <a:srgbClr val="D6B19C"/>
              </a:gs>
              <a:gs pos="19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673100" dist="25400" sx="111000" sy="111000" algn="ctr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1200"/>
            <a:ext cx="579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5</a:t>
            </a:r>
          </a:p>
          <a:p>
            <a:pPr algn="ctr"/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Wise Men Visit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Purification at the Temple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2:1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4936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Jesus was born in Bethlehem, Magi from the east came to Jerusalem.</a:t>
            </a:r>
            <a:endParaRPr lang="en-US" sz="2400" dirty="0"/>
          </a:p>
        </p:txBody>
      </p:sp>
      <p:pic>
        <p:nvPicPr>
          <p:cNvPr id="7" name="Picture 6" descr="40_Mt_02_01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4458" y="199571"/>
            <a:ext cx="6023428" cy="48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5834" y="182034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2:2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410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“Where is the one who has been born king of the Jews? We saw his star in the east and have come to worship him.”</a:t>
            </a:r>
            <a:endParaRPr lang="en-US" sz="2400" dirty="0"/>
          </a:p>
        </p:txBody>
      </p:sp>
      <p:pic>
        <p:nvPicPr>
          <p:cNvPr id="8" name="Picture 7" descr="40_Mt_02_03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828" y="185057"/>
            <a:ext cx="6027058" cy="48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1233" y="182034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2:3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50527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King Herod heard this, he was disturbed, and all Jerusalem with him.</a:t>
            </a:r>
            <a:endParaRPr lang="en-US" sz="2400" dirty="0"/>
          </a:p>
        </p:txBody>
      </p:sp>
      <p:pic>
        <p:nvPicPr>
          <p:cNvPr id="7" name="Picture 6" descr="40_Mt_02_04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7198" y="185057"/>
            <a:ext cx="6059716" cy="48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" y="173567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2:4-6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1214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Herod asked where the Christ was to be born. He was told it would be in Bethlehem.</a:t>
            </a:r>
            <a:endParaRPr lang="en-US" sz="2400" dirty="0"/>
          </a:p>
        </p:txBody>
      </p:sp>
      <p:pic>
        <p:nvPicPr>
          <p:cNvPr id="8" name="Picture 7" descr="40_Mt_02_05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5341" y="191951"/>
            <a:ext cx="6056087" cy="484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2767" y="182034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2:7-8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1214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Herod told the Magi to find the child and tell him when they did, so that he too could go and worship him.</a:t>
            </a:r>
            <a:endParaRPr lang="en-US" sz="2400" dirty="0"/>
          </a:p>
        </p:txBody>
      </p:sp>
      <p:pic>
        <p:nvPicPr>
          <p:cNvPr id="7" name="Picture 6" descr="40_Mt_02_06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85057"/>
            <a:ext cx="6070600" cy="483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2767" y="173566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2:9-11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1214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they found the child with his mother Mary, they bowed down and worshiped him.</a:t>
            </a:r>
            <a:endParaRPr lang="en-US" sz="2400" dirty="0"/>
          </a:p>
        </p:txBody>
      </p:sp>
      <p:pic>
        <p:nvPicPr>
          <p:cNvPr id="6" name="Picture 5" descr="40_Mt_02_07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827" y="199571"/>
            <a:ext cx="6012543" cy="48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2767" y="173566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2:12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35287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After being warned, </a:t>
            </a:r>
            <a:r>
              <a:rPr lang="en-US" sz="2400" dirty="0" smtClean="0"/>
              <a:t>in </a:t>
            </a:r>
            <a:r>
              <a:rPr lang="en-US" sz="2400" smtClean="0"/>
              <a:t>a dream, </a:t>
            </a:r>
            <a:r>
              <a:rPr lang="en-US" sz="2400" dirty="0" smtClean="0"/>
              <a:t>not </a:t>
            </a:r>
            <a:r>
              <a:rPr lang="en-US" sz="2400" smtClean="0"/>
              <a:t>to go </a:t>
            </a:r>
            <a:r>
              <a:rPr lang="en-US" sz="2400" dirty="0" smtClean="0"/>
              <a:t>to Herod, the wise men returned to their country by another route.</a:t>
            </a:r>
            <a:endParaRPr lang="en-US" sz="2400" dirty="0"/>
          </a:p>
        </p:txBody>
      </p:sp>
      <p:pic>
        <p:nvPicPr>
          <p:cNvPr id="7" name="Picture 6" descr="40_Mt_02_08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5342" y="188688"/>
            <a:ext cx="6027058" cy="48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4572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Class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23052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Prayer Requests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238500" y="772547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Praise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Thanksgiving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Concern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Grow up to be like Jesus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14" y="1266052"/>
            <a:ext cx="1928886" cy="3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Dedication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143000"/>
            <a:ext cx="5715000" cy="2514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Dedication at the Temple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2:22-24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578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Jesus is presented to the Lord.</a:t>
            </a:r>
            <a:endParaRPr lang="en-US" sz="2400" dirty="0"/>
          </a:p>
        </p:txBody>
      </p:sp>
      <p:pic>
        <p:nvPicPr>
          <p:cNvPr id="8" name="Picture 7" descr="42_Lk_02_08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7286" y="199572"/>
            <a:ext cx="6070600" cy="48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2:25-27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578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Simeon sees the Lord’s Christ.</a:t>
            </a:r>
            <a:endParaRPr lang="en-US" sz="2400" dirty="0"/>
          </a:p>
        </p:txBody>
      </p:sp>
      <p:pic>
        <p:nvPicPr>
          <p:cNvPr id="7" name="Picture 6" descr="42_Lk_02_09_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8087" y="199571"/>
            <a:ext cx="6063341" cy="48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2:28-32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200" y="550527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Simeon took him in his arms and praised God.</a:t>
            </a:r>
            <a:endParaRPr lang="en-US" sz="2400" dirty="0"/>
          </a:p>
        </p:txBody>
      </p:sp>
      <p:pic>
        <p:nvPicPr>
          <p:cNvPr id="8" name="Picture 7" descr="42_Lk_02_10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799" y="185057"/>
            <a:ext cx="6041571" cy="48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2:33-35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4936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child’s father and mother marveled at what was said about him.</a:t>
            </a:r>
            <a:endParaRPr lang="en-US" sz="2400" dirty="0"/>
          </a:p>
        </p:txBody>
      </p:sp>
      <p:pic>
        <p:nvPicPr>
          <p:cNvPr id="7" name="Picture 6" descr="42_Lk_02_11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2601" y="174173"/>
            <a:ext cx="6048827" cy="48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2:36-38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1214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Anna gives thanks to God and spoke about</a:t>
            </a:r>
            <a:r>
              <a:rPr lang="en-US" sz="2400" dirty="0"/>
              <a:t> </a:t>
            </a:r>
            <a:r>
              <a:rPr lang="en-US" sz="2400" dirty="0" smtClean="0"/>
              <a:t>looking forward to his coming.</a:t>
            </a:r>
            <a:endParaRPr lang="en-US" sz="2400" dirty="0"/>
          </a:p>
        </p:txBody>
      </p:sp>
      <p:pic>
        <p:nvPicPr>
          <p:cNvPr id="8" name="Picture 7" descr="A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828" y="185058"/>
            <a:ext cx="5990772" cy="48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Visit of Magi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143000"/>
            <a:ext cx="5715000" cy="2514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Visit of the Magi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270</Words>
  <Application>Microsoft Macintosh PowerPoint</Application>
  <PresentationFormat>On-screen Show (4:3)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JESUS!</vt:lpstr>
      <vt:lpstr>Prayer Requests</vt:lpstr>
      <vt:lpstr>Dedication at the Temple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Visit of the Magi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Tepe</dc:creator>
  <cp:lastModifiedBy>Microsoft Office User</cp:lastModifiedBy>
  <cp:revision>235</cp:revision>
  <dcterms:created xsi:type="dcterms:W3CDTF">2015-03-03T16:23:43Z</dcterms:created>
  <dcterms:modified xsi:type="dcterms:W3CDTF">2019-12-18T15:31:07Z</dcterms:modified>
</cp:coreProperties>
</file>